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7" r:id="rId6"/>
    <p:sldMasterId id="2147483659" r:id="rId7"/>
    <p:sldMasterId id="2147483661" r:id="rId8"/>
    <p:sldMasterId id="2147483663" r:id="rId9"/>
    <p:sldMasterId id="2147483665" r:id="rId10"/>
    <p:sldMasterId id="2147483667" r:id="rId11"/>
    <p:sldMasterId id="2147483669" r:id="rId12"/>
  </p:sldMasterIdLst>
  <p:sldIdLst>
    <p:sldId id="256" r:id="rId13"/>
    <p:sldId id="257" r:id="rId14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NZ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48EED5-F90F-4376-8133-3A58031D3BE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475323C6-78E5-4786-99AD-A52FA8CB00F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B5FA43A1-61C8-4F72-A822-582E72A2CBF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71AD8549-53BD-4305-BE63-B8E1BC6889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FF9FE05-3DFA-40AD-B072-7774B10BC33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9443F3C-4E6A-4EAE-AFE5-ECF2C1A14B5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0814195-CA14-4A2D-B7B3-CCD680D2A0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F22C81A-79CE-4518-83BA-0ECBFB47517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85178343-A05D-4294-BF90-DFF1BE87449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5D24DCCA-B377-4A9F-8D1C-5BB936D03A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FDD9FF3B-6464-4F8B-A040-04161CBA5A3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6D0584FA-502D-40E9-9882-C0990DAE19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N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1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6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7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8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9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35B40B9-1A90-4D19-98AF-DDB482485907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720372B7-4E33-4DCE-82CC-DC1FB84E2E1C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Click to edit the outline text format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Second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Third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Fourth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Fifth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Sixth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Aptos"/>
              </a:rPr>
              <a:t>Seventh Outline Level</a:t>
            </a:r>
            <a:endParaRPr b="0" lang="en-US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B98B49C-BC31-4E81-A737-40D85882127A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F59A481-149C-4DBD-B238-B09EC871BBB1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F7F72CC-67AD-4394-9161-8E3CB227E4E8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EF77EA0-2451-403C-A0BE-3A55BE7ADF64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  <p:sldLayoutId id="2147483656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A7D8C39-E8D7-4752-A2F1-F622DB32EBB6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8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93E7BF2-023E-4BEE-9ABB-3CDA6BE4B91B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Aptos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Aptos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Aptos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Aptos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731F0AC-B11F-4AD6-BDD2-2A3C8EB4D719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8F1484E-8CF1-4426-A469-E18F8220462B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NZ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NZ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NZ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CD0446D-E414-4DB7-B748-5C08669EE72B}" type="slidenum">
              <a:rPr b="0" lang="en-NZ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&lt;number&gt;</a:t>
            </a:fld>
            <a:endParaRPr b="0" lang="en-N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NZ" sz="4400" spc="-1" strike="noStrike">
                <a:solidFill>
                  <a:schemeClr val="dk1"/>
                </a:solidFill>
                <a:latin typeface="Aptos Display"/>
              </a:rPr>
              <a:t>Andy Drain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Built and operated a Savanah for 5 years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Lifetime working in ATC Ops/Training/Dev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PPL since age 18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Promote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400" spc="-1" strike="noStrike">
                <a:solidFill>
                  <a:schemeClr val="dk1"/>
                </a:solidFill>
                <a:latin typeface="Aptos"/>
              </a:rPr>
              <a:t>Organisation complying with CAA regulation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400" spc="-1" strike="noStrike">
                <a:solidFill>
                  <a:schemeClr val="dk1"/>
                </a:solidFill>
                <a:latin typeface="Aptos"/>
              </a:rPr>
              <a:t>Feedback safety issues into mainstream operation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400" spc="-1" strike="noStrike">
                <a:solidFill>
                  <a:schemeClr val="dk1"/>
                </a:solidFill>
                <a:latin typeface="Aptos"/>
              </a:rPr>
              <a:t>An open environment to share safety issues</a:t>
            </a:r>
            <a:endParaRPr b="0" lang="en-US" sz="2400" spc="-1" strike="noStrike">
              <a:solidFill>
                <a:schemeClr val="dk1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NZ" sz="4400" spc="-1" strike="noStrike">
                <a:solidFill>
                  <a:schemeClr val="dk1"/>
                </a:solidFill>
                <a:latin typeface="Aptos Display"/>
              </a:rPr>
              <a:t>Peter Kempthorne</a:t>
            </a:r>
            <a:endParaRPr b="0" lang="en-US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3550"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RAANZ Flight Instructor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PPL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Built Murphy-Rebel ZK-JQD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LAME/IA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20 years operating Phoenix Aviation Maintenance/Gore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Marine Engineer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Fitter/Turner apprentiship with Royal NZ Navy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Farming background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NZ" sz="2800" spc="-1" strike="noStrike">
                <a:solidFill>
                  <a:schemeClr val="dk1"/>
                </a:solidFill>
                <a:latin typeface="Aptos"/>
              </a:rPr>
              <a:t>On the committee for SAA national body (Homebuilders)</a:t>
            </a:r>
            <a:endParaRPr b="0" lang="en-US" sz="2800" spc="-1" strike="noStrike">
              <a:solidFill>
                <a:schemeClr val="dk1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 pitchFamily="0" charset="1"/>
        <a:ea typeface=""/>
        <a:cs typeface=""/>
      </a:majorFont>
      <a:minorFont>
        <a:latin typeface="Aptos" panose="0211000402020202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Application>LibreOffice/24.2.3.2$Windows_X86_64 LibreOffice_project/433d9c2ded56988e8a90e6b2e771ee4e6a5ab2ba</Application>
  <AppVersion>15.0000</AppVersion>
  <Words>84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2024-11-12T19:10:42Z</dcterms:created>
  <dc:creator>Scott James</dc:creator>
  <dc:description/>
  <dc:language>en-NZ</dc:language>
  <cp:lastModifiedBy>Stuart Parker</cp:lastModifiedBy>
  <dcterms:modified xsi:type="dcterms:W3CDTF">2024-11-14T08:40:50Z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2</vt:i4>
  </property>
</Properties>
</file>